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6" r:id="rId7"/>
    <p:sldId id="264" r:id="rId8"/>
    <p:sldId id="260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Brygada 1918" panose="020B0604020202020204" charset="0"/>
      <p:regular r:id="rId14"/>
    </p:embeddedFont>
    <p:embeddedFont>
      <p:font typeface="Brygada 1918 Semi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106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325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0" y="7662624"/>
            <a:ext cx="114516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Készítette: Simon Viktor, Kántor Bence, Oleszka Attila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65586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VLAN-ok Konfigurálása a Szegmentációhoz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97562" y="6958626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321" y="6958626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Külön hálózati szegmens a speciális adatforgalomhoz.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083493" y="6976787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068253" y="6958895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684663" y="7007353"/>
            <a:ext cx="4463415" cy="1044893"/>
          </a:xfrm>
          <a:prstGeom prst="roundRect">
            <a:avLst>
              <a:gd name="adj" fmla="val 7001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40591" y="7007353"/>
            <a:ext cx="60960" cy="1044893"/>
          </a:xfrm>
          <a:prstGeom prst="roundRect">
            <a:avLst>
              <a:gd name="adj" fmla="val 339149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könnyebb adminisztrációja és hibakeresése.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CFB22FC4-6C7F-4278-B139-0517A8951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1" y="2920231"/>
            <a:ext cx="6108046" cy="1952344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7021018A-2FE9-48B8-B022-E12BEA9C6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458" y="2929937"/>
            <a:ext cx="6260332" cy="19523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92931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529393" y="6407825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B2AB769-7B41-435A-B800-A11CBECB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57" y="3108873"/>
            <a:ext cx="6453842" cy="129666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CEF6608-8574-41D7-A7A1-659D98820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041" y="3108873"/>
            <a:ext cx="6595621" cy="12966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90904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 (2 db 4321-es)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190904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72978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 (2 db 2960-as)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613791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Tűzfal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4613791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577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86" y="2647155"/>
            <a:ext cx="10586645" cy="55308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130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903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36082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Packeta Router 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3645337" y="353901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G0/0/0.15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243161" y="353901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192.168.67.126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151388" y="353901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/25 (255.255.255.128)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80903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36082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Packeta Router 1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3645337" y="418933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G0/0/0.35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6250781" y="418933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192.168.67.189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0151388" y="41893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/26 (255.255.255.192)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80903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36082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Packeta Router 2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3645337" y="483965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G0/0/0.35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6243161" y="483965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192.168.67.125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10151388" y="48396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/25 (255.255.255.128)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80903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36082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Packeta Router 2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3645337" y="54899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G0/0/0.35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6250781" y="548997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192.168.67.190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10159008" y="54899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/26 (255.255.255.192)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93790" y="62593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Megjegyzés: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A pontalhálózati címek gondos tervezést igényelnek a hatékony forgalomkezelés érdekében.</a:t>
            </a:r>
            <a:endParaRPr lang="en-US" sz="20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069406" y="79297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hálózati eszközök távoli elérésének védelme a titkosított Shell (SSH) használatával.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141653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141653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9832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1869" y="6932161"/>
            <a:ext cx="136088" cy="1360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1053" y="7230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Kriptográfiai kulcs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270241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RSA kulcs generálása a titkosításhoz.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4791639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2" name="Shape 8"/>
          <p:cNvSpPr/>
          <p:nvPr/>
        </p:nvSpPr>
        <p:spPr>
          <a:xfrm>
            <a:off x="4791639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6889818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792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1855" y="6932161"/>
            <a:ext cx="136088" cy="1360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1120" y="72389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V2 Protokoll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4920227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Magasabb biztonságú SSH verzió engedélyezése.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9441625" y="7000264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6EBD4"/>
          </a:solidFill>
          <a:ln/>
        </p:spPr>
      </p:sp>
      <p:sp>
        <p:nvSpPr>
          <p:cNvPr id="18" name="Shape 13"/>
          <p:cNvSpPr/>
          <p:nvPr/>
        </p:nvSpPr>
        <p:spPr>
          <a:xfrm>
            <a:off x="9441625" y="6985024"/>
            <a:ext cx="4536638" cy="60960"/>
          </a:xfrm>
          <a:prstGeom prst="roundRect">
            <a:avLst>
              <a:gd name="adj" fmla="val 279071"/>
            </a:avLst>
          </a:prstGeom>
          <a:solidFill>
            <a:srgbClr val="E8AF3B"/>
          </a:solidFill>
          <a:ln/>
        </p:spPr>
      </p:sp>
      <p:sp>
        <p:nvSpPr>
          <p:cNvPr id="19" name="Shape 14"/>
          <p:cNvSpPr/>
          <p:nvPr/>
        </p:nvSpPr>
        <p:spPr>
          <a:xfrm>
            <a:off x="11539804" y="683024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8AF3B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41841" y="6932161"/>
            <a:ext cx="136088" cy="1360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831025" y="725127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Domain név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9570213" y="7528902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Helyi domain név beállítása a konfigurációhoz.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15308"/>
            <a:ext cx="3997881" cy="40802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61434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384131"/>
            <a:ext cx="13042821" cy="1085612"/>
          </a:xfrm>
          <a:prstGeom prst="roundRect">
            <a:avLst>
              <a:gd name="adj" fmla="val 6738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6368891"/>
            <a:ext cx="13042821" cy="60960"/>
          </a:xfrm>
          <a:prstGeom prst="roundRect">
            <a:avLst>
              <a:gd name="adj" fmla="val 362790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7094101" y="6163032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626C3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6737" y="6295668"/>
            <a:ext cx="176808" cy="176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99334" y="6678037"/>
            <a:ext cx="198953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Hitelesítési módszerek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56429" y="7071360"/>
            <a:ext cx="127175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Ellenőriztük a jelszavas és kulcsalapú hitelesítést, valamint a kulcsfájlok jogosultságait.</a:t>
            </a:r>
            <a:endParaRPr lang="en-US" sz="2000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8153" y="1698069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1" y="2369463"/>
            <a:ext cx="4784050" cy="48373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587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váltása közben a redundancia ellenőrzésére.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986" y="2642156"/>
            <a:ext cx="4735592" cy="47570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626C3B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Office PowerPoint</Application>
  <PresentationFormat>Egyéni</PresentationFormat>
  <Paragraphs>93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Arial</vt:lpstr>
      <vt:lpstr>Calibri</vt:lpstr>
      <vt:lpstr>Brygada 1918 Semi Bold</vt:lpstr>
      <vt:lpstr>Brygada 1918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Oleszka Attila</cp:lastModifiedBy>
  <cp:revision>20</cp:revision>
  <dcterms:created xsi:type="dcterms:W3CDTF">2025-10-22T09:55:04Z</dcterms:created>
  <dcterms:modified xsi:type="dcterms:W3CDTF">2025-11-18T09:36:09Z</dcterms:modified>
</cp:coreProperties>
</file>